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60" r:id="rId7"/>
    <p:sldId id="261" r:id="rId8"/>
    <p:sldId id="277" r:id="rId9"/>
    <p:sldId id="270" r:id="rId10"/>
    <p:sldId id="262" r:id="rId11"/>
    <p:sldId id="278" r:id="rId12"/>
    <p:sldId id="263" r:id="rId13"/>
    <p:sldId id="264" r:id="rId14"/>
    <p:sldId id="265" r:id="rId15"/>
    <p:sldId id="259" r:id="rId16"/>
    <p:sldId id="279" r:id="rId17"/>
    <p:sldId id="271" r:id="rId18"/>
    <p:sldId id="267" r:id="rId19"/>
    <p:sldId id="268" r:id="rId20"/>
    <p:sldId id="280" r:id="rId21"/>
    <p:sldId id="269" r:id="rId22"/>
    <p:sldId id="281" r:id="rId23"/>
    <p:sldId id="276" r:id="rId24"/>
    <p:sldId id="282" r:id="rId25"/>
    <p:sldId id="283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15CFA-35A7-45E6-BFFB-F42D6BA1E4D5}" v="49" dt="2020-10-02T14:07:4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3C615CFA-35A7-45E6-BFFB-F42D6BA1E4D5}"/>
    <pc:docChg chg="undo custSel addSld delSld modSld sldOrd">
      <pc:chgData name="Ester Varwijk" userId="4ef1be2c-6897-4798-a5b9-cc2027b08ef2" providerId="ADAL" clId="{3C615CFA-35A7-45E6-BFFB-F42D6BA1E4D5}" dt="2020-10-02T14:08:19.704" v="3069" actId="20577"/>
      <pc:docMkLst>
        <pc:docMk/>
      </pc:docMkLst>
      <pc:sldChg chg="addSp delSp modSp">
        <pc:chgData name="Ester Varwijk" userId="4ef1be2c-6897-4798-a5b9-cc2027b08ef2" providerId="ADAL" clId="{3C615CFA-35A7-45E6-BFFB-F42D6BA1E4D5}" dt="2020-10-02T11:33:03.335" v="177" actId="1076"/>
        <pc:sldMkLst>
          <pc:docMk/>
          <pc:sldMk cId="1312764537" sldId="256"/>
        </pc:sldMkLst>
        <pc:spChg chg="add mod">
          <ac:chgData name="Ester Varwijk" userId="4ef1be2c-6897-4798-a5b9-cc2027b08ef2" providerId="ADAL" clId="{3C615CFA-35A7-45E6-BFFB-F42D6BA1E4D5}" dt="2020-10-02T11:33:03.335" v="177" actId="1076"/>
          <ac:spMkLst>
            <pc:docMk/>
            <pc:sldMk cId="1312764537" sldId="256"/>
            <ac:spMk id="4" creationId="{7D5F9BC1-D478-47BA-B125-40B589C2F6ED}"/>
          </ac:spMkLst>
        </pc:spChg>
        <pc:picChg chg="del mod">
          <ac:chgData name="Ester Varwijk" userId="4ef1be2c-6897-4798-a5b9-cc2027b08ef2" providerId="ADAL" clId="{3C615CFA-35A7-45E6-BFFB-F42D6BA1E4D5}" dt="2020-10-02T11:32:56.845" v="176" actId="478"/>
          <ac:picMkLst>
            <pc:docMk/>
            <pc:sldMk cId="1312764537" sldId="256"/>
            <ac:picMk id="5123" creationId="{00000000-0000-0000-0000-000000000000}"/>
          </ac:picMkLst>
        </pc:picChg>
      </pc:sldChg>
      <pc:sldChg chg="del">
        <pc:chgData name="Ester Varwijk" userId="4ef1be2c-6897-4798-a5b9-cc2027b08ef2" providerId="ADAL" clId="{3C615CFA-35A7-45E6-BFFB-F42D6BA1E4D5}" dt="2020-10-02T11:34:29.590" v="178" actId="2696"/>
        <pc:sldMkLst>
          <pc:docMk/>
          <pc:sldMk cId="2943128310" sldId="257"/>
        </pc:sldMkLst>
      </pc:sldChg>
      <pc:sldChg chg="del">
        <pc:chgData name="Ester Varwijk" userId="4ef1be2c-6897-4798-a5b9-cc2027b08ef2" providerId="ADAL" clId="{3C615CFA-35A7-45E6-BFFB-F42D6BA1E4D5}" dt="2020-10-02T11:37:27.419" v="284" actId="2696"/>
        <pc:sldMkLst>
          <pc:docMk/>
          <pc:sldMk cId="101624085" sldId="258"/>
        </pc:sldMkLst>
      </pc:sldChg>
      <pc:sldChg chg="delSp modSp">
        <pc:chgData name="Ester Varwijk" userId="4ef1be2c-6897-4798-a5b9-cc2027b08ef2" providerId="ADAL" clId="{3C615CFA-35A7-45E6-BFFB-F42D6BA1E4D5}" dt="2020-10-02T13:29:37.867" v="1806" actId="478"/>
        <pc:sldMkLst>
          <pc:docMk/>
          <pc:sldMk cId="3849508001" sldId="259"/>
        </pc:sldMkLst>
        <pc:spChg chg="mod">
          <ac:chgData name="Ester Varwijk" userId="4ef1be2c-6897-4798-a5b9-cc2027b08ef2" providerId="ADAL" clId="{3C615CFA-35A7-45E6-BFFB-F42D6BA1E4D5}" dt="2020-10-02T13:29:34.173" v="1805" actId="20577"/>
          <ac:spMkLst>
            <pc:docMk/>
            <pc:sldMk cId="3849508001" sldId="259"/>
            <ac:spMk id="2" creationId="{00000000-0000-0000-0000-000000000000}"/>
          </ac:spMkLst>
        </pc:spChg>
        <pc:picChg chg="del">
          <ac:chgData name="Ester Varwijk" userId="4ef1be2c-6897-4798-a5b9-cc2027b08ef2" providerId="ADAL" clId="{3C615CFA-35A7-45E6-BFFB-F42D6BA1E4D5}" dt="2020-10-02T13:29:37.867" v="1806" actId="478"/>
          <ac:picMkLst>
            <pc:docMk/>
            <pc:sldMk cId="3849508001" sldId="259"/>
            <ac:picMk id="7172" creationId="{00000000-0000-0000-0000-000000000000}"/>
          </ac:picMkLst>
        </pc:picChg>
      </pc:sldChg>
      <pc:sldChg chg="delSp">
        <pc:chgData name="Ester Varwijk" userId="4ef1be2c-6897-4798-a5b9-cc2027b08ef2" providerId="ADAL" clId="{3C615CFA-35A7-45E6-BFFB-F42D6BA1E4D5}" dt="2020-10-02T11:39:07.947" v="285" actId="478"/>
        <pc:sldMkLst>
          <pc:docMk/>
          <pc:sldMk cId="1385221973" sldId="260"/>
        </pc:sldMkLst>
        <pc:picChg chg="del">
          <ac:chgData name="Ester Varwijk" userId="4ef1be2c-6897-4798-a5b9-cc2027b08ef2" providerId="ADAL" clId="{3C615CFA-35A7-45E6-BFFB-F42D6BA1E4D5}" dt="2020-10-02T11:39:07.947" v="285" actId="478"/>
          <ac:picMkLst>
            <pc:docMk/>
            <pc:sldMk cId="1385221973" sldId="260"/>
            <ac:picMk id="6146" creationId="{00000000-0000-0000-0000-000000000000}"/>
          </ac:picMkLst>
        </pc:picChg>
      </pc:sldChg>
      <pc:sldChg chg="delSp modSp">
        <pc:chgData name="Ester Varwijk" userId="4ef1be2c-6897-4798-a5b9-cc2027b08ef2" providerId="ADAL" clId="{3C615CFA-35A7-45E6-BFFB-F42D6BA1E4D5}" dt="2020-10-02T13:06:49.683" v="967" actId="20577"/>
        <pc:sldMkLst>
          <pc:docMk/>
          <pc:sldMk cId="4195770093" sldId="261"/>
        </pc:sldMkLst>
        <pc:spChg chg="mod">
          <ac:chgData name="Ester Varwijk" userId="4ef1be2c-6897-4798-a5b9-cc2027b08ef2" providerId="ADAL" clId="{3C615CFA-35A7-45E6-BFFB-F42D6BA1E4D5}" dt="2020-10-02T13:06:49.683" v="967" actId="20577"/>
          <ac:spMkLst>
            <pc:docMk/>
            <pc:sldMk cId="4195770093" sldId="261"/>
            <ac:spMk id="2" creationId="{00000000-0000-0000-0000-000000000000}"/>
          </ac:spMkLst>
        </pc:spChg>
        <pc:picChg chg="del mod">
          <ac:chgData name="Ester Varwijk" userId="4ef1be2c-6897-4798-a5b9-cc2027b08ef2" providerId="ADAL" clId="{3C615CFA-35A7-45E6-BFFB-F42D6BA1E4D5}" dt="2020-10-02T11:39:33.068" v="288" actId="478"/>
          <ac:picMkLst>
            <pc:docMk/>
            <pc:sldMk cId="4195770093" sldId="261"/>
            <ac:picMk id="10242" creationId="{00000000-0000-0000-0000-000000000000}"/>
          </ac:picMkLst>
        </pc:picChg>
      </pc:sldChg>
      <pc:sldChg chg="delSp modSp">
        <pc:chgData name="Ester Varwijk" userId="4ef1be2c-6897-4798-a5b9-cc2027b08ef2" providerId="ADAL" clId="{3C615CFA-35A7-45E6-BFFB-F42D6BA1E4D5}" dt="2020-10-02T13:26:05.039" v="1500" actId="20577"/>
        <pc:sldMkLst>
          <pc:docMk/>
          <pc:sldMk cId="3285196688" sldId="262"/>
        </pc:sldMkLst>
        <pc:spChg chg="mod">
          <ac:chgData name="Ester Varwijk" userId="4ef1be2c-6897-4798-a5b9-cc2027b08ef2" providerId="ADAL" clId="{3C615CFA-35A7-45E6-BFFB-F42D6BA1E4D5}" dt="2020-10-02T13:26:05.039" v="1500" actId="20577"/>
          <ac:spMkLst>
            <pc:docMk/>
            <pc:sldMk cId="3285196688" sldId="262"/>
            <ac:spMk id="2" creationId="{00000000-0000-0000-0000-000000000000}"/>
          </ac:spMkLst>
        </pc:spChg>
        <pc:spChg chg="mod">
          <ac:chgData name="Ester Varwijk" userId="4ef1be2c-6897-4798-a5b9-cc2027b08ef2" providerId="ADAL" clId="{3C615CFA-35A7-45E6-BFFB-F42D6BA1E4D5}" dt="2020-10-02T13:14:03.621" v="1105" actId="688"/>
          <ac:spMkLst>
            <pc:docMk/>
            <pc:sldMk cId="3285196688" sldId="262"/>
            <ac:spMk id="3" creationId="{00000000-0000-0000-0000-000000000000}"/>
          </ac:spMkLst>
        </pc:spChg>
        <pc:picChg chg="del">
          <ac:chgData name="Ester Varwijk" userId="4ef1be2c-6897-4798-a5b9-cc2027b08ef2" providerId="ADAL" clId="{3C615CFA-35A7-45E6-BFFB-F42D6BA1E4D5}" dt="2020-10-02T13:14:39.909" v="1112" actId="478"/>
          <ac:picMkLst>
            <pc:docMk/>
            <pc:sldMk cId="3285196688" sldId="262"/>
            <ac:picMk id="11266" creationId="{00000000-0000-0000-0000-000000000000}"/>
          </ac:picMkLst>
        </pc:picChg>
        <pc:picChg chg="del">
          <ac:chgData name="Ester Varwijk" userId="4ef1be2c-6897-4798-a5b9-cc2027b08ef2" providerId="ADAL" clId="{3C615CFA-35A7-45E6-BFFB-F42D6BA1E4D5}" dt="2020-10-02T13:14:36.192" v="1111" actId="478"/>
          <ac:picMkLst>
            <pc:docMk/>
            <pc:sldMk cId="3285196688" sldId="262"/>
            <ac:picMk id="11267" creationId="{00000000-0000-0000-0000-000000000000}"/>
          </ac:picMkLst>
        </pc:picChg>
      </pc:sldChg>
      <pc:sldChg chg="modSp">
        <pc:chgData name="Ester Varwijk" userId="4ef1be2c-6897-4798-a5b9-cc2027b08ef2" providerId="ADAL" clId="{3C615CFA-35A7-45E6-BFFB-F42D6BA1E4D5}" dt="2020-10-02T13:25:06.609" v="1473" actId="20577"/>
        <pc:sldMkLst>
          <pc:docMk/>
          <pc:sldMk cId="607355246" sldId="264"/>
        </pc:sldMkLst>
        <pc:spChg chg="mod">
          <ac:chgData name="Ester Varwijk" userId="4ef1be2c-6897-4798-a5b9-cc2027b08ef2" providerId="ADAL" clId="{3C615CFA-35A7-45E6-BFFB-F42D6BA1E4D5}" dt="2020-10-02T13:25:06.609" v="1473" actId="20577"/>
          <ac:spMkLst>
            <pc:docMk/>
            <pc:sldMk cId="607355246" sldId="264"/>
            <ac:spMk id="2" creationId="{00000000-0000-0000-0000-000000000000}"/>
          </ac:spMkLst>
        </pc:spChg>
      </pc:sldChg>
      <pc:sldChg chg="modSp">
        <pc:chgData name="Ester Varwijk" userId="4ef1be2c-6897-4798-a5b9-cc2027b08ef2" providerId="ADAL" clId="{3C615CFA-35A7-45E6-BFFB-F42D6BA1E4D5}" dt="2020-10-02T13:28:56.858" v="1800" actId="20577"/>
        <pc:sldMkLst>
          <pc:docMk/>
          <pc:sldMk cId="1128077184" sldId="265"/>
        </pc:sldMkLst>
        <pc:spChg chg="mod">
          <ac:chgData name="Ester Varwijk" userId="4ef1be2c-6897-4798-a5b9-cc2027b08ef2" providerId="ADAL" clId="{3C615CFA-35A7-45E6-BFFB-F42D6BA1E4D5}" dt="2020-10-02T13:28:56.858" v="1800" actId="20577"/>
          <ac:spMkLst>
            <pc:docMk/>
            <pc:sldMk cId="1128077184" sldId="265"/>
            <ac:spMk id="2" creationId="{00000000-0000-0000-0000-000000000000}"/>
          </ac:spMkLst>
        </pc:spChg>
        <pc:spChg chg="mod">
          <ac:chgData name="Ester Varwijk" userId="4ef1be2c-6897-4798-a5b9-cc2027b08ef2" providerId="ADAL" clId="{3C615CFA-35A7-45E6-BFFB-F42D6BA1E4D5}" dt="2020-10-02T13:26:22.451" v="1505" actId="20577"/>
          <ac:spMkLst>
            <pc:docMk/>
            <pc:sldMk cId="1128077184" sldId="265"/>
            <ac:spMk id="3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3:26:58.474" v="1534" actId="167"/>
          <ac:picMkLst>
            <pc:docMk/>
            <pc:sldMk cId="1128077184" sldId="265"/>
            <ac:picMk id="13314" creationId="{00000000-0000-0000-0000-000000000000}"/>
          </ac:picMkLst>
        </pc:picChg>
      </pc:sldChg>
      <pc:sldChg chg="modSp">
        <pc:chgData name="Ester Varwijk" userId="4ef1be2c-6897-4798-a5b9-cc2027b08ef2" providerId="ADAL" clId="{3C615CFA-35A7-45E6-BFFB-F42D6BA1E4D5}" dt="2020-10-02T13:52:05.884" v="2333" actId="20577"/>
        <pc:sldMkLst>
          <pc:docMk/>
          <pc:sldMk cId="3079864009" sldId="267"/>
        </pc:sldMkLst>
        <pc:spChg chg="mod">
          <ac:chgData name="Ester Varwijk" userId="4ef1be2c-6897-4798-a5b9-cc2027b08ef2" providerId="ADAL" clId="{3C615CFA-35A7-45E6-BFFB-F42D6BA1E4D5}" dt="2020-10-02T13:47:44.976" v="2069" actId="20577"/>
          <ac:spMkLst>
            <pc:docMk/>
            <pc:sldMk cId="3079864009" sldId="267"/>
            <ac:spMk id="3" creationId="{00000000-0000-0000-0000-000000000000}"/>
          </ac:spMkLst>
        </pc:spChg>
        <pc:spChg chg="mod">
          <ac:chgData name="Ester Varwijk" userId="4ef1be2c-6897-4798-a5b9-cc2027b08ef2" providerId="ADAL" clId="{3C615CFA-35A7-45E6-BFFB-F42D6BA1E4D5}" dt="2020-10-02T13:52:05.884" v="2333" actId="20577"/>
          <ac:spMkLst>
            <pc:docMk/>
            <pc:sldMk cId="3079864009" sldId="267"/>
            <ac:spMk id="5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3:48:52.227" v="2127" actId="1076"/>
          <ac:picMkLst>
            <pc:docMk/>
            <pc:sldMk cId="3079864009" sldId="267"/>
            <ac:picMk id="1027" creationId="{00000000-0000-0000-0000-000000000000}"/>
          </ac:picMkLst>
        </pc:picChg>
      </pc:sldChg>
      <pc:sldChg chg="delSp modSp">
        <pc:chgData name="Ester Varwijk" userId="4ef1be2c-6897-4798-a5b9-cc2027b08ef2" providerId="ADAL" clId="{3C615CFA-35A7-45E6-BFFB-F42D6BA1E4D5}" dt="2020-10-02T13:50:13.593" v="2212" actId="1076"/>
        <pc:sldMkLst>
          <pc:docMk/>
          <pc:sldMk cId="1118217858" sldId="268"/>
        </pc:sldMkLst>
        <pc:spChg chg="mod">
          <ac:chgData name="Ester Varwijk" userId="4ef1be2c-6897-4798-a5b9-cc2027b08ef2" providerId="ADAL" clId="{3C615CFA-35A7-45E6-BFFB-F42D6BA1E4D5}" dt="2020-10-02T13:49:48.735" v="2207" actId="20577"/>
          <ac:spMkLst>
            <pc:docMk/>
            <pc:sldMk cId="1118217858" sldId="268"/>
            <ac:spMk id="3" creationId="{00000000-0000-0000-0000-000000000000}"/>
          </ac:spMkLst>
        </pc:spChg>
        <pc:spChg chg="del mod">
          <ac:chgData name="Ester Varwijk" userId="4ef1be2c-6897-4798-a5b9-cc2027b08ef2" providerId="ADAL" clId="{3C615CFA-35A7-45E6-BFFB-F42D6BA1E4D5}" dt="2020-10-02T13:50:06.848" v="2210" actId="478"/>
          <ac:spMkLst>
            <pc:docMk/>
            <pc:sldMk cId="1118217858" sldId="268"/>
            <ac:spMk id="5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3:50:10.773" v="2211" actId="1076"/>
          <ac:picMkLst>
            <pc:docMk/>
            <pc:sldMk cId="1118217858" sldId="268"/>
            <ac:picMk id="1028" creationId="{00000000-0000-0000-0000-000000000000}"/>
          </ac:picMkLst>
        </pc:picChg>
        <pc:picChg chg="mod">
          <ac:chgData name="Ester Varwijk" userId="4ef1be2c-6897-4798-a5b9-cc2027b08ef2" providerId="ADAL" clId="{3C615CFA-35A7-45E6-BFFB-F42D6BA1E4D5}" dt="2020-10-02T13:50:13.593" v="2212" actId="1076"/>
          <ac:picMkLst>
            <pc:docMk/>
            <pc:sldMk cId="1118217858" sldId="268"/>
            <ac:picMk id="3074" creationId="{00000000-0000-0000-0000-000000000000}"/>
          </ac:picMkLst>
        </pc:picChg>
      </pc:sldChg>
      <pc:sldChg chg="delSp modSp">
        <pc:chgData name="Ester Varwijk" userId="4ef1be2c-6897-4798-a5b9-cc2027b08ef2" providerId="ADAL" clId="{3C615CFA-35A7-45E6-BFFB-F42D6BA1E4D5}" dt="2020-10-02T13:53:14.600" v="2375" actId="1076"/>
        <pc:sldMkLst>
          <pc:docMk/>
          <pc:sldMk cId="988954971" sldId="269"/>
        </pc:sldMkLst>
        <pc:spChg chg="mod">
          <ac:chgData name="Ester Varwijk" userId="4ef1be2c-6897-4798-a5b9-cc2027b08ef2" providerId="ADAL" clId="{3C615CFA-35A7-45E6-BFFB-F42D6BA1E4D5}" dt="2020-10-02T13:52:33.906" v="2366" actId="20577"/>
          <ac:spMkLst>
            <pc:docMk/>
            <pc:sldMk cId="988954971" sldId="269"/>
            <ac:spMk id="3" creationId="{00000000-0000-0000-0000-000000000000}"/>
          </ac:spMkLst>
        </pc:spChg>
        <pc:spChg chg="del mod">
          <ac:chgData name="Ester Varwijk" userId="4ef1be2c-6897-4798-a5b9-cc2027b08ef2" providerId="ADAL" clId="{3C615CFA-35A7-45E6-BFFB-F42D6BA1E4D5}" dt="2020-10-02T13:53:07.205" v="2374"/>
          <ac:spMkLst>
            <pc:docMk/>
            <pc:sldMk cId="988954971" sldId="269"/>
            <ac:spMk id="4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3:53:14.600" v="2375" actId="1076"/>
          <ac:picMkLst>
            <pc:docMk/>
            <pc:sldMk cId="988954971" sldId="269"/>
            <ac:picMk id="3074" creationId="{00000000-0000-0000-0000-000000000000}"/>
          </ac:picMkLst>
        </pc:picChg>
        <pc:picChg chg="mod">
          <ac:chgData name="Ester Varwijk" userId="4ef1be2c-6897-4798-a5b9-cc2027b08ef2" providerId="ADAL" clId="{3C615CFA-35A7-45E6-BFFB-F42D6BA1E4D5}" dt="2020-10-02T13:52:52.768" v="2369" actId="1076"/>
          <ac:picMkLst>
            <pc:docMk/>
            <pc:sldMk cId="988954971" sldId="269"/>
            <ac:picMk id="3076" creationId="{00000000-0000-0000-0000-000000000000}"/>
          </ac:picMkLst>
        </pc:picChg>
      </pc:sldChg>
      <pc:sldChg chg="addSp modSp">
        <pc:chgData name="Ester Varwijk" userId="4ef1be2c-6897-4798-a5b9-cc2027b08ef2" providerId="ADAL" clId="{3C615CFA-35A7-45E6-BFFB-F42D6BA1E4D5}" dt="2020-10-02T11:43:46.537" v="723" actId="20577"/>
        <pc:sldMkLst>
          <pc:docMk/>
          <pc:sldMk cId="123337303" sldId="270"/>
        </pc:sldMkLst>
        <pc:spChg chg="add mod">
          <ac:chgData name="Ester Varwijk" userId="4ef1be2c-6897-4798-a5b9-cc2027b08ef2" providerId="ADAL" clId="{3C615CFA-35A7-45E6-BFFB-F42D6BA1E4D5}" dt="2020-10-02T11:43:46.537" v="723" actId="20577"/>
          <ac:spMkLst>
            <pc:docMk/>
            <pc:sldMk cId="123337303" sldId="270"/>
            <ac:spMk id="4" creationId="{16E1D5ED-6871-477D-BFBB-0C1779C41F97}"/>
          </ac:spMkLst>
        </pc:spChg>
      </pc:sldChg>
      <pc:sldChg chg="modSp">
        <pc:chgData name="Ester Varwijk" userId="4ef1be2c-6897-4798-a5b9-cc2027b08ef2" providerId="ADAL" clId="{3C615CFA-35A7-45E6-BFFB-F42D6BA1E4D5}" dt="2020-10-02T13:44:07.134" v="2018" actId="27636"/>
        <pc:sldMkLst>
          <pc:docMk/>
          <pc:sldMk cId="152846658" sldId="271"/>
        </pc:sldMkLst>
        <pc:spChg chg="mod">
          <ac:chgData name="Ester Varwijk" userId="4ef1be2c-6897-4798-a5b9-cc2027b08ef2" providerId="ADAL" clId="{3C615CFA-35A7-45E6-BFFB-F42D6BA1E4D5}" dt="2020-10-02T13:44:07.134" v="2018" actId="27636"/>
          <ac:spMkLst>
            <pc:docMk/>
            <pc:sldMk cId="152846658" sldId="271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3C615CFA-35A7-45E6-BFFB-F42D6BA1E4D5}" dt="2020-10-02T13:57:13.619" v="2671" actId="2696"/>
        <pc:sldMkLst>
          <pc:docMk/>
          <pc:sldMk cId="1775050427" sldId="272"/>
        </pc:sldMkLst>
      </pc:sldChg>
      <pc:sldChg chg="del">
        <pc:chgData name="Ester Varwijk" userId="4ef1be2c-6897-4798-a5b9-cc2027b08ef2" providerId="ADAL" clId="{3C615CFA-35A7-45E6-BFFB-F42D6BA1E4D5}" dt="2020-10-02T13:57:25.289" v="2672" actId="2696"/>
        <pc:sldMkLst>
          <pc:docMk/>
          <pc:sldMk cId="870709475" sldId="273"/>
        </pc:sldMkLst>
      </pc:sldChg>
      <pc:sldChg chg="modSp">
        <pc:chgData name="Ester Varwijk" userId="4ef1be2c-6897-4798-a5b9-cc2027b08ef2" providerId="ADAL" clId="{3C615CFA-35A7-45E6-BFFB-F42D6BA1E4D5}" dt="2020-10-02T11:37:02.016" v="283" actId="6549"/>
        <pc:sldMkLst>
          <pc:docMk/>
          <pc:sldMk cId="3827189338" sldId="274"/>
        </pc:sldMkLst>
        <pc:spChg chg="mod">
          <ac:chgData name="Ester Varwijk" userId="4ef1be2c-6897-4798-a5b9-cc2027b08ef2" providerId="ADAL" clId="{3C615CFA-35A7-45E6-BFFB-F42D6BA1E4D5}" dt="2020-10-02T11:37:02.016" v="283" actId="6549"/>
          <ac:spMkLst>
            <pc:docMk/>
            <pc:sldMk cId="3827189338" sldId="274"/>
            <ac:spMk id="2" creationId="{00000000-0000-0000-0000-000000000000}"/>
          </ac:spMkLst>
        </pc:spChg>
      </pc:sldChg>
      <pc:sldChg chg="modSp del">
        <pc:chgData name="Ester Varwijk" userId="4ef1be2c-6897-4798-a5b9-cc2027b08ef2" providerId="ADAL" clId="{3C615CFA-35A7-45E6-BFFB-F42D6BA1E4D5}" dt="2020-10-02T14:07:28.693" v="3003" actId="2696"/>
        <pc:sldMkLst>
          <pc:docMk/>
          <pc:sldMk cId="2935070247" sldId="275"/>
        </pc:sldMkLst>
        <pc:spChg chg="mod">
          <ac:chgData name="Ester Varwijk" userId="4ef1be2c-6897-4798-a5b9-cc2027b08ef2" providerId="ADAL" clId="{3C615CFA-35A7-45E6-BFFB-F42D6BA1E4D5}" dt="2020-10-02T14:07:23.502" v="3002" actId="20577"/>
          <ac:spMkLst>
            <pc:docMk/>
            <pc:sldMk cId="2935070247" sldId="275"/>
            <ac:spMk id="3" creationId="{00000000-0000-0000-0000-000000000000}"/>
          </ac:spMkLst>
        </pc:spChg>
      </pc:sldChg>
      <pc:sldChg chg="modSp">
        <pc:chgData name="Ester Varwijk" userId="4ef1be2c-6897-4798-a5b9-cc2027b08ef2" providerId="ADAL" clId="{3C615CFA-35A7-45E6-BFFB-F42D6BA1E4D5}" dt="2020-10-02T14:03:58.996" v="2773" actId="20577"/>
        <pc:sldMkLst>
          <pc:docMk/>
          <pc:sldMk cId="1529492927" sldId="276"/>
        </pc:sldMkLst>
        <pc:spChg chg="mod">
          <ac:chgData name="Ester Varwijk" userId="4ef1be2c-6897-4798-a5b9-cc2027b08ef2" providerId="ADAL" clId="{3C615CFA-35A7-45E6-BFFB-F42D6BA1E4D5}" dt="2020-10-02T14:03:58.996" v="2773" actId="20577"/>
          <ac:spMkLst>
            <pc:docMk/>
            <pc:sldMk cId="1529492927" sldId="276"/>
            <ac:spMk id="2" creationId="{00000000-0000-0000-0000-000000000000}"/>
          </ac:spMkLst>
        </pc:spChg>
      </pc:sldChg>
      <pc:sldChg chg="modSp add">
        <pc:chgData name="Ester Varwijk" userId="4ef1be2c-6897-4798-a5b9-cc2027b08ef2" providerId="ADAL" clId="{3C615CFA-35A7-45E6-BFFB-F42D6BA1E4D5}" dt="2020-10-02T11:43:05.476" v="626" actId="20577"/>
        <pc:sldMkLst>
          <pc:docMk/>
          <pc:sldMk cId="2030042811" sldId="277"/>
        </pc:sldMkLst>
        <pc:spChg chg="mod">
          <ac:chgData name="Ester Varwijk" userId="4ef1be2c-6897-4798-a5b9-cc2027b08ef2" providerId="ADAL" clId="{3C615CFA-35A7-45E6-BFFB-F42D6BA1E4D5}" dt="2020-10-02T11:42:26.850" v="572" actId="27636"/>
          <ac:spMkLst>
            <pc:docMk/>
            <pc:sldMk cId="2030042811" sldId="277"/>
            <ac:spMk id="2" creationId="{00000000-0000-0000-0000-000000000000}"/>
          </ac:spMkLst>
        </pc:spChg>
        <pc:spChg chg="mod">
          <ac:chgData name="Ester Varwijk" userId="4ef1be2c-6897-4798-a5b9-cc2027b08ef2" providerId="ADAL" clId="{3C615CFA-35A7-45E6-BFFB-F42D6BA1E4D5}" dt="2020-10-02T11:43:05.476" v="626" actId="20577"/>
          <ac:spMkLst>
            <pc:docMk/>
            <pc:sldMk cId="2030042811" sldId="277"/>
            <ac:spMk id="3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1:42:41.774" v="573" actId="1076"/>
          <ac:picMkLst>
            <pc:docMk/>
            <pc:sldMk cId="2030042811" sldId="277"/>
            <ac:picMk id="10242" creationId="{00000000-0000-0000-0000-000000000000}"/>
          </ac:picMkLst>
        </pc:picChg>
      </pc:sldChg>
      <pc:sldChg chg="modSp add">
        <pc:chgData name="Ester Varwijk" userId="4ef1be2c-6897-4798-a5b9-cc2027b08ef2" providerId="ADAL" clId="{3C615CFA-35A7-45E6-BFFB-F42D6BA1E4D5}" dt="2020-10-02T13:14:30.635" v="1110" actId="1076"/>
        <pc:sldMkLst>
          <pc:docMk/>
          <pc:sldMk cId="3403926657" sldId="278"/>
        </pc:sldMkLst>
        <pc:spChg chg="mod">
          <ac:chgData name="Ester Varwijk" userId="4ef1be2c-6897-4798-a5b9-cc2027b08ef2" providerId="ADAL" clId="{3C615CFA-35A7-45E6-BFFB-F42D6BA1E4D5}" dt="2020-10-02T13:14:20.293" v="1108" actId="6549"/>
          <ac:spMkLst>
            <pc:docMk/>
            <pc:sldMk cId="3403926657" sldId="278"/>
            <ac:spMk id="2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3:14:30.635" v="1110" actId="1076"/>
          <ac:picMkLst>
            <pc:docMk/>
            <pc:sldMk cId="3403926657" sldId="278"/>
            <ac:picMk id="11266" creationId="{00000000-0000-0000-0000-000000000000}"/>
          </ac:picMkLst>
        </pc:picChg>
        <pc:picChg chg="mod">
          <ac:chgData name="Ester Varwijk" userId="4ef1be2c-6897-4798-a5b9-cc2027b08ef2" providerId="ADAL" clId="{3C615CFA-35A7-45E6-BFFB-F42D6BA1E4D5}" dt="2020-10-02T13:14:24.929" v="1109" actId="1076"/>
          <ac:picMkLst>
            <pc:docMk/>
            <pc:sldMk cId="3403926657" sldId="278"/>
            <ac:picMk id="11267" creationId="{00000000-0000-0000-0000-000000000000}"/>
          </ac:picMkLst>
        </pc:picChg>
      </pc:sldChg>
      <pc:sldChg chg="modSp add del">
        <pc:chgData name="Ester Varwijk" userId="4ef1be2c-6897-4798-a5b9-cc2027b08ef2" providerId="ADAL" clId="{3C615CFA-35A7-45E6-BFFB-F42D6BA1E4D5}" dt="2020-10-02T13:11:01.309" v="968" actId="2696"/>
        <pc:sldMkLst>
          <pc:docMk/>
          <pc:sldMk cId="3478196766" sldId="278"/>
        </pc:sldMkLst>
        <pc:spChg chg="mod">
          <ac:chgData name="Ester Varwijk" userId="4ef1be2c-6897-4798-a5b9-cc2027b08ef2" providerId="ADAL" clId="{3C615CFA-35A7-45E6-BFFB-F42D6BA1E4D5}" dt="2020-10-02T12:17:25.820" v="814" actId="20577"/>
          <ac:spMkLst>
            <pc:docMk/>
            <pc:sldMk cId="3478196766" sldId="278"/>
            <ac:spMk id="2" creationId="{8D3464C6-0ED4-490A-B9CF-51249A24A1B0}"/>
          </ac:spMkLst>
        </pc:spChg>
      </pc:sldChg>
      <pc:sldChg chg="delSp modSp add">
        <pc:chgData name="Ester Varwijk" userId="4ef1be2c-6897-4798-a5b9-cc2027b08ef2" providerId="ADAL" clId="{3C615CFA-35A7-45E6-BFFB-F42D6BA1E4D5}" dt="2020-10-02T13:37:48.474" v="1871" actId="20577"/>
        <pc:sldMkLst>
          <pc:docMk/>
          <pc:sldMk cId="971092093" sldId="279"/>
        </pc:sldMkLst>
        <pc:spChg chg="mod">
          <ac:chgData name="Ester Varwijk" userId="4ef1be2c-6897-4798-a5b9-cc2027b08ef2" providerId="ADAL" clId="{3C615CFA-35A7-45E6-BFFB-F42D6BA1E4D5}" dt="2020-10-02T13:37:48.474" v="1871" actId="20577"/>
          <ac:spMkLst>
            <pc:docMk/>
            <pc:sldMk cId="971092093" sldId="279"/>
            <ac:spMk id="2" creationId="{00000000-0000-0000-0000-000000000000}"/>
          </ac:spMkLst>
        </pc:spChg>
        <pc:picChg chg="del">
          <ac:chgData name="Ester Varwijk" userId="4ef1be2c-6897-4798-a5b9-cc2027b08ef2" providerId="ADAL" clId="{3C615CFA-35A7-45E6-BFFB-F42D6BA1E4D5}" dt="2020-10-02T13:29:47.432" v="1807" actId="478"/>
          <ac:picMkLst>
            <pc:docMk/>
            <pc:sldMk cId="971092093" sldId="279"/>
            <ac:picMk id="7170" creationId="{00000000-0000-0000-0000-000000000000}"/>
          </ac:picMkLst>
        </pc:picChg>
        <pc:picChg chg="del">
          <ac:chgData name="Ester Varwijk" userId="4ef1be2c-6897-4798-a5b9-cc2027b08ef2" providerId="ADAL" clId="{3C615CFA-35A7-45E6-BFFB-F42D6BA1E4D5}" dt="2020-10-02T13:29:50.570" v="1808" actId="478"/>
          <ac:picMkLst>
            <pc:docMk/>
            <pc:sldMk cId="971092093" sldId="279"/>
            <ac:picMk id="7171" creationId="{00000000-0000-0000-0000-000000000000}"/>
          </ac:picMkLst>
        </pc:picChg>
      </pc:sldChg>
      <pc:sldChg chg="delSp modSp add">
        <pc:chgData name="Ester Varwijk" userId="4ef1be2c-6897-4798-a5b9-cc2027b08ef2" providerId="ADAL" clId="{3C615CFA-35A7-45E6-BFFB-F42D6BA1E4D5}" dt="2020-10-02T13:51:49.887" v="2321" actId="20577"/>
        <pc:sldMkLst>
          <pc:docMk/>
          <pc:sldMk cId="3077715217" sldId="280"/>
        </pc:sldMkLst>
        <pc:spChg chg="mod">
          <ac:chgData name="Ester Varwijk" userId="4ef1be2c-6897-4798-a5b9-cc2027b08ef2" providerId="ADAL" clId="{3C615CFA-35A7-45E6-BFFB-F42D6BA1E4D5}" dt="2020-10-02T13:51:49.887" v="2321" actId="20577"/>
          <ac:spMkLst>
            <pc:docMk/>
            <pc:sldMk cId="3077715217" sldId="280"/>
            <ac:spMk id="5" creationId="{00000000-0000-0000-0000-000000000000}"/>
          </ac:spMkLst>
        </pc:spChg>
        <pc:picChg chg="del">
          <ac:chgData name="Ester Varwijk" userId="4ef1be2c-6897-4798-a5b9-cc2027b08ef2" providerId="ADAL" clId="{3C615CFA-35A7-45E6-BFFB-F42D6BA1E4D5}" dt="2020-10-02T13:50:20.907" v="2213" actId="478"/>
          <ac:picMkLst>
            <pc:docMk/>
            <pc:sldMk cId="3077715217" sldId="280"/>
            <ac:picMk id="1028" creationId="{00000000-0000-0000-0000-000000000000}"/>
          </ac:picMkLst>
        </pc:picChg>
        <pc:picChg chg="del mod">
          <ac:chgData name="Ester Varwijk" userId="4ef1be2c-6897-4798-a5b9-cc2027b08ef2" providerId="ADAL" clId="{3C615CFA-35A7-45E6-BFFB-F42D6BA1E4D5}" dt="2020-10-02T13:50:22.752" v="2215" actId="478"/>
          <ac:picMkLst>
            <pc:docMk/>
            <pc:sldMk cId="3077715217" sldId="280"/>
            <ac:picMk id="3074" creationId="{00000000-0000-0000-0000-000000000000}"/>
          </ac:picMkLst>
        </pc:picChg>
      </pc:sldChg>
      <pc:sldChg chg="delSp modSp add">
        <pc:chgData name="Ester Varwijk" userId="4ef1be2c-6897-4798-a5b9-cc2027b08ef2" providerId="ADAL" clId="{3C615CFA-35A7-45E6-BFFB-F42D6BA1E4D5}" dt="2020-10-02T14:02:16.385" v="2680" actId="1076"/>
        <pc:sldMkLst>
          <pc:docMk/>
          <pc:sldMk cId="2473574174" sldId="281"/>
        </pc:sldMkLst>
        <pc:spChg chg="mod">
          <ac:chgData name="Ester Varwijk" userId="4ef1be2c-6897-4798-a5b9-cc2027b08ef2" providerId="ADAL" clId="{3C615CFA-35A7-45E6-BFFB-F42D6BA1E4D5}" dt="2020-10-02T14:02:16.385" v="2680" actId="1076"/>
          <ac:spMkLst>
            <pc:docMk/>
            <pc:sldMk cId="2473574174" sldId="281"/>
            <ac:spMk id="4" creationId="{00000000-0000-0000-0000-000000000000}"/>
          </ac:spMkLst>
        </pc:spChg>
        <pc:picChg chg="mod">
          <ac:chgData name="Ester Varwijk" userId="4ef1be2c-6897-4798-a5b9-cc2027b08ef2" providerId="ADAL" clId="{3C615CFA-35A7-45E6-BFFB-F42D6BA1E4D5}" dt="2020-10-02T14:02:12.910" v="2678" actId="1076"/>
          <ac:picMkLst>
            <pc:docMk/>
            <pc:sldMk cId="2473574174" sldId="281"/>
            <ac:picMk id="3074" creationId="{00000000-0000-0000-0000-000000000000}"/>
          </ac:picMkLst>
        </pc:picChg>
        <pc:picChg chg="del mod">
          <ac:chgData name="Ester Varwijk" userId="4ef1be2c-6897-4798-a5b9-cc2027b08ef2" providerId="ADAL" clId="{3C615CFA-35A7-45E6-BFFB-F42D6BA1E4D5}" dt="2020-10-02T13:53:34.723" v="2378" actId="478"/>
          <ac:picMkLst>
            <pc:docMk/>
            <pc:sldMk cId="2473574174" sldId="281"/>
            <ac:picMk id="3076" creationId="{00000000-0000-0000-0000-000000000000}"/>
          </ac:picMkLst>
        </pc:picChg>
      </pc:sldChg>
      <pc:sldChg chg="modSp add">
        <pc:chgData name="Ester Varwijk" userId="4ef1be2c-6897-4798-a5b9-cc2027b08ef2" providerId="ADAL" clId="{3C615CFA-35A7-45E6-BFFB-F42D6BA1E4D5}" dt="2020-10-02T14:07:05.049" v="2993" actId="20577"/>
        <pc:sldMkLst>
          <pc:docMk/>
          <pc:sldMk cId="1345097461" sldId="282"/>
        </pc:sldMkLst>
        <pc:spChg chg="mod">
          <ac:chgData name="Ester Varwijk" userId="4ef1be2c-6897-4798-a5b9-cc2027b08ef2" providerId="ADAL" clId="{3C615CFA-35A7-45E6-BFFB-F42D6BA1E4D5}" dt="2020-10-02T14:07:05.049" v="2993" actId="20577"/>
          <ac:spMkLst>
            <pc:docMk/>
            <pc:sldMk cId="1345097461" sldId="282"/>
            <ac:spMk id="2" creationId="{00000000-0000-0000-0000-000000000000}"/>
          </ac:spMkLst>
        </pc:spChg>
      </pc:sldChg>
      <pc:sldChg chg="modSp add ord">
        <pc:chgData name="Ester Varwijk" userId="4ef1be2c-6897-4798-a5b9-cc2027b08ef2" providerId="ADAL" clId="{3C615CFA-35A7-45E6-BFFB-F42D6BA1E4D5}" dt="2020-10-02T14:08:19.704" v="3069" actId="20577"/>
        <pc:sldMkLst>
          <pc:docMk/>
          <pc:sldMk cId="783800412" sldId="283"/>
        </pc:sldMkLst>
        <pc:spChg chg="mod">
          <ac:chgData name="Ester Varwijk" userId="4ef1be2c-6897-4798-a5b9-cc2027b08ef2" providerId="ADAL" clId="{3C615CFA-35A7-45E6-BFFB-F42D6BA1E4D5}" dt="2020-10-02T14:08:19.704" v="3069" actId="20577"/>
          <ac:spMkLst>
            <pc:docMk/>
            <pc:sldMk cId="783800412" sldId="28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D5A690-9A98-4728-AFA1-E4099B202708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9F61CB-A140-4026-B5C2-3D6845358E84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VAATCHIRURGIE</a:t>
            </a:r>
            <a:br>
              <a:rPr lang="nl-NL" sz="5400" dirty="0"/>
            </a:br>
            <a:r>
              <a:rPr lang="nl-NL" sz="5400" dirty="0"/>
              <a:t>UMCG </a:t>
            </a:r>
            <a:br>
              <a:rPr lang="nl-NL" sz="5400" dirty="0"/>
            </a:br>
            <a:r>
              <a:rPr lang="nl-NL" sz="5400" dirty="0"/>
              <a:t>verpleegafdeling C4VA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5F9BC1-D478-47BA-B125-40B589C2F6ED}"/>
              </a:ext>
            </a:extLst>
          </p:cNvPr>
          <p:cNvSpPr txBox="1"/>
          <p:nvPr/>
        </p:nvSpPr>
        <p:spPr>
          <a:xfrm>
            <a:off x="4716016" y="4292601"/>
            <a:ext cx="4030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</a:t>
            </a:r>
            <a:r>
              <a:rPr lang="nl-NL" dirty="0" err="1"/>
              <a:t>powerpoint</a:t>
            </a:r>
            <a:r>
              <a:rPr lang="nl-NL" dirty="0"/>
              <a:t> is gebruikt voor een gastles in oktober 2019 en nu aangepast i.v.m. alle corona maatregelen.</a:t>
            </a:r>
          </a:p>
          <a:p>
            <a:endParaRPr lang="nl-NL" dirty="0"/>
          </a:p>
          <a:p>
            <a:r>
              <a:rPr lang="nl-NL" dirty="0"/>
              <a:t>Versie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3127645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r>
              <a:rPr lang="nl-NL" sz="2800" b="1" dirty="0"/>
              <a:t>Oorzaken aortadissectie:</a:t>
            </a:r>
          </a:p>
          <a:p>
            <a:endParaRPr lang="nl-NL" sz="2800" b="1" dirty="0"/>
          </a:p>
          <a:p>
            <a:r>
              <a:rPr lang="nl-NL" dirty="0"/>
              <a:t>atherosclerose zorgt voor degeneratie van de middelste wand van het bloedvat</a:t>
            </a:r>
          </a:p>
          <a:p>
            <a:endParaRPr lang="nl-NL" dirty="0"/>
          </a:p>
          <a:p>
            <a:r>
              <a:rPr lang="nl-NL" dirty="0"/>
              <a:t>een ontsteking van de aorta zorgt voor verzwakking waardoor een scheur kan ontstaan</a:t>
            </a:r>
          </a:p>
          <a:p>
            <a:endParaRPr lang="nl-NL" dirty="0"/>
          </a:p>
          <a:p>
            <a:r>
              <a:rPr lang="nl-NL" dirty="0"/>
              <a:t>hypertensie…..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Opdracht: waarom is hypertensie een oorzaak zijn van aorta dissectie?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 flipH="1">
            <a:off x="395536" y="338328"/>
            <a:ext cx="61664" cy="6633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3552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41305"/>
            <a:ext cx="2324056" cy="369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nl-NL" dirty="0"/>
              <a:t>Operatief door inhechten van een prothese</a:t>
            </a:r>
          </a:p>
          <a:p>
            <a:endParaRPr lang="nl-NL" dirty="0"/>
          </a:p>
          <a:p>
            <a:r>
              <a:rPr lang="nl-NL" dirty="0"/>
              <a:t>Conservatieve behandeling door bloeddrukregulatie</a:t>
            </a:r>
          </a:p>
          <a:p>
            <a:pPr marL="0" indent="0">
              <a:buNone/>
            </a:pPr>
            <a:r>
              <a:rPr lang="nl-NL" dirty="0"/>
              <a:t>    waarbij gestreefd wordt naar een </a:t>
            </a:r>
          </a:p>
          <a:p>
            <a:pPr marL="0" indent="0">
              <a:buNone/>
            </a:pPr>
            <a:r>
              <a:rPr lang="nl-NL" dirty="0"/>
              <a:t>     bloeddruk &lt;120 diastole</a:t>
            </a:r>
          </a:p>
          <a:p>
            <a:pPr marL="0" indent="0">
              <a:buNone/>
            </a:pPr>
            <a:r>
              <a:rPr lang="nl-NL" dirty="0"/>
              <a:t>(conservatieve behandeling als de risico’s bij </a:t>
            </a:r>
          </a:p>
          <a:p>
            <a:pPr marL="0" indent="0">
              <a:buNone/>
            </a:pPr>
            <a:r>
              <a:rPr lang="nl-NL" dirty="0"/>
              <a:t>  een operatie te groot zijn)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aortadissectie</a:t>
            </a:r>
          </a:p>
        </p:txBody>
      </p:sp>
    </p:spTree>
    <p:extLst>
      <p:ext uri="{BB962C8B-B14F-4D97-AF65-F5344CB8AC3E}">
        <p14:creationId xmlns:p14="http://schemas.microsoft.com/office/powerpoint/2010/main" val="11280771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920073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Diabetische voet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514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231169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080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920073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Behandeling bij een diabetische voet: </a:t>
            </a:r>
          </a:p>
          <a:p>
            <a:pPr marL="0" indent="0">
              <a:buNone/>
            </a:pPr>
            <a:r>
              <a:rPr lang="nl-NL" dirty="0"/>
              <a:t>- wondtoilet</a:t>
            </a:r>
          </a:p>
          <a:p>
            <a:pPr marL="0" indent="0">
              <a:buNone/>
            </a:pPr>
            <a:r>
              <a:rPr lang="nl-NL" dirty="0"/>
              <a:t>- dotteren + stent</a:t>
            </a:r>
          </a:p>
          <a:p>
            <a:pPr marL="0" indent="0">
              <a:buNone/>
            </a:pPr>
            <a:r>
              <a:rPr lang="nl-NL" dirty="0"/>
              <a:t>- bypass</a:t>
            </a:r>
          </a:p>
          <a:p>
            <a:pPr marL="0" indent="0">
              <a:buNone/>
            </a:pPr>
            <a:r>
              <a:rPr lang="nl-NL" dirty="0"/>
              <a:t>- amputatie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Diabetische voet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81" y="3749564"/>
            <a:ext cx="3294221" cy="24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0920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Een diabetische voet begint met een klein wondje, maar heeft grote gevolgen als het niet behandeld wordt.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24944"/>
            <a:ext cx="4050999" cy="31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934132" cy="31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66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Behandeling: dotteren van de  beenvaten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97431" y="2146355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Probleem:	verstopping bloedvat been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Oorzaken:	atherosclerose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		trombus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		diabetes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Doel dotteren:	minimale ingreep met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		maximaal resultaat</a:t>
            </a:r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r>
              <a:rPr lang="nl-NL" sz="2000" b="1" dirty="0">
                <a:solidFill>
                  <a:schemeClr val="tx2"/>
                </a:solidFill>
              </a:rPr>
              <a:t>Opdracht: wat gebeurt er met de 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verstopping bij dotteren? Hoe wordt deze 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verwijderd?</a:t>
            </a:r>
          </a:p>
          <a:p>
            <a:endParaRPr lang="nl-NL" sz="20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5185"/>
            <a:ext cx="3470709" cy="286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6400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Behandeling: bypass benen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55913"/>
            <a:ext cx="2808312" cy="26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33" y="3047901"/>
            <a:ext cx="3441891" cy="28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 flipH="1">
            <a:off x="9684568" y="5805264"/>
            <a:ext cx="540073" cy="36077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21785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Behandeling: bypass benen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55576" y="314096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Probleem: 	Verstopping grote beenvaten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Oorzaken: 	atherosclerose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		diabetes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Doel operatie:	verstopping verhelpen met een bypass waardoor 			bloedvoorziening  verbeterd</a:t>
            </a:r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r>
              <a:rPr lang="nl-NL" sz="2000" b="1" dirty="0">
                <a:solidFill>
                  <a:schemeClr val="tx2"/>
                </a:solidFill>
              </a:rPr>
              <a:t>Opdracht: wat is een bypass?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 flipH="1">
            <a:off x="9684568" y="5805264"/>
            <a:ext cx="540073" cy="36077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71521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ANEURYSMA BUIKAORTA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3456384" cy="27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55" y="2348880"/>
            <a:ext cx="4286345" cy="301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54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ANEURYSMA BUIKAORTA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4413247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Normale doorsnee van de aorta is 2 cm;</a:t>
            </a:r>
          </a:p>
          <a:p>
            <a:endParaRPr lang="nl-NL" b="1" dirty="0">
              <a:solidFill>
                <a:schemeClr val="tx2"/>
              </a:solidFill>
            </a:endParaRPr>
          </a:p>
          <a:p>
            <a:r>
              <a:rPr lang="nl-NL" b="1" dirty="0">
                <a:solidFill>
                  <a:schemeClr val="tx2"/>
                </a:solidFill>
              </a:rPr>
              <a:t>Deze vorm van een aneurysma wordt vaak bij toeval gevonden , soms bij klachten;</a:t>
            </a:r>
          </a:p>
          <a:p>
            <a:endParaRPr lang="nl-NL" b="1" dirty="0">
              <a:solidFill>
                <a:schemeClr val="tx2"/>
              </a:solidFill>
            </a:endParaRPr>
          </a:p>
          <a:p>
            <a:r>
              <a:rPr lang="nl-NL" b="1" dirty="0">
                <a:solidFill>
                  <a:schemeClr val="tx2"/>
                </a:solidFill>
              </a:rPr>
              <a:t>Het risico is een ruptuur: vanaf 5 cm bij vrouw tot 5,5 cm bij een man</a:t>
            </a:r>
          </a:p>
          <a:p>
            <a:r>
              <a:rPr lang="nl-NL" b="1" dirty="0">
                <a:solidFill>
                  <a:schemeClr val="tx2"/>
                </a:solidFill>
                <a:sym typeface="Wingdings" panose="05000000000000000000" pitchFamily="2" charset="2"/>
              </a:rPr>
              <a:t>       Dit zorgt voor een hoge mortaliteit !</a:t>
            </a:r>
          </a:p>
          <a:p>
            <a:endParaRPr lang="nl-NL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nl-NL" b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16" y="1576103"/>
            <a:ext cx="3456384" cy="27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5741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De afdeling C4 heeft in totaal 30 bedden</a:t>
            </a:r>
            <a:endParaRPr lang="nl-NL" dirty="0"/>
          </a:p>
          <a:p>
            <a:r>
              <a:rPr lang="nl-NL" dirty="0"/>
              <a:t>15 bedden hepatobiliaire chirurgie en levertransplantaties</a:t>
            </a:r>
          </a:p>
          <a:p>
            <a:r>
              <a:rPr lang="nl-NL" dirty="0"/>
              <a:t>15 bedden vaatchirurgie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C4VA</a:t>
            </a:r>
          </a:p>
        </p:txBody>
      </p:sp>
    </p:spTree>
    <p:extLst>
      <p:ext uri="{BB962C8B-B14F-4D97-AF65-F5344CB8AC3E}">
        <p14:creationId xmlns:p14="http://schemas.microsoft.com/office/powerpoint/2010/main" val="382718933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nl-NL" sz="1800" b="1" dirty="0">
              <a:solidFill>
                <a:srgbClr val="073E87"/>
              </a:solidFill>
              <a:sym typeface="Wingdings" panose="05000000000000000000" pitchFamily="2" charset="2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nl-NL" sz="1800" b="1" dirty="0">
                <a:solidFill>
                  <a:srgbClr val="073E87"/>
                </a:solidFill>
                <a:sym typeface="Wingdings" panose="05000000000000000000" pitchFamily="2" charset="2"/>
              </a:rPr>
              <a:t>De enige behandeling ban een aneurysma van de buikaorta is een operatie om een prothese te plaatsen in het aneurysma.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nl-NL" sz="1800" b="1" dirty="0">
              <a:solidFill>
                <a:srgbClr val="073E87"/>
              </a:solidFill>
              <a:sym typeface="Wingdings" panose="05000000000000000000" pitchFamily="2" charset="2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nl-NL" sz="1800" b="1" dirty="0">
                <a:solidFill>
                  <a:srgbClr val="073E87"/>
                </a:solidFill>
                <a:sym typeface="Wingdings" panose="05000000000000000000" pitchFamily="2" charset="2"/>
              </a:rPr>
              <a:t>Deze is echter zeer risicovol.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nl-NL" sz="1800" b="1" dirty="0">
              <a:solidFill>
                <a:srgbClr val="073E87"/>
              </a:solidFill>
              <a:sym typeface="Wingdings" panose="05000000000000000000" pitchFamily="2" charset="2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nl-NL" sz="1800" b="1" dirty="0">
              <a:solidFill>
                <a:srgbClr val="073E87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nl-NL" sz="1800" b="1" u="sng" dirty="0">
              <a:solidFill>
                <a:srgbClr val="073E87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Niets doen is ook een optie…..</a:t>
            </a:r>
          </a:p>
        </p:txBody>
      </p:sp>
    </p:spTree>
    <p:extLst>
      <p:ext uri="{BB962C8B-B14F-4D97-AF65-F5344CB8AC3E}">
        <p14:creationId xmlns:p14="http://schemas.microsoft.com/office/powerpoint/2010/main" val="152949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790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Mocht een operatie geen mogelijkheid meer zijn dan zijn er twee opties als een patiënt in het ziekenhuis is: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</a:t>
            </a:r>
            <a:r>
              <a:rPr lang="nl-NL" dirty="0" err="1"/>
              <a:t>Zsm</a:t>
            </a:r>
            <a:r>
              <a:rPr lang="nl-NL" dirty="0"/>
              <a:t> weer naar huis</a:t>
            </a:r>
          </a:p>
          <a:p>
            <a:r>
              <a:rPr lang="nl-NL" dirty="0"/>
              <a:t>Is transport ambulance nog mogelijk? </a:t>
            </a:r>
          </a:p>
          <a:p>
            <a:r>
              <a:rPr lang="nl-NL" dirty="0"/>
              <a:t>Palliatieve  thuiszorg regelen, middelen en materialen, </a:t>
            </a:r>
          </a:p>
          <a:p>
            <a:r>
              <a:rPr lang="nl-NL" dirty="0"/>
              <a:t>Huisarts neemt de zorg over.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Opname</a:t>
            </a:r>
          </a:p>
          <a:p>
            <a:r>
              <a:rPr lang="nl-NL" dirty="0"/>
              <a:t>1 persoonskamer</a:t>
            </a:r>
          </a:p>
          <a:p>
            <a:r>
              <a:rPr lang="nl-NL" dirty="0" err="1"/>
              <a:t>Rooming</a:t>
            </a:r>
            <a:r>
              <a:rPr lang="nl-NL" dirty="0"/>
              <a:t> in familie, warme zorg, TLC</a:t>
            </a:r>
          </a:p>
          <a:p>
            <a:r>
              <a:rPr lang="nl-NL" dirty="0"/>
              <a:t>Zo nodig palliatieve sedatie </a:t>
            </a:r>
          </a:p>
          <a:p>
            <a:r>
              <a:rPr lang="nl-NL" dirty="0"/>
              <a:t>Mogelijkheid tot bewust afscheid nemen van familie</a:t>
            </a:r>
          </a:p>
          <a:p>
            <a:r>
              <a:rPr lang="nl-NL" dirty="0"/>
              <a:t>Tijdsduur tot overlijden van paar uur tot paar dagen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Niets doen is ook een optie…..</a:t>
            </a:r>
          </a:p>
        </p:txBody>
      </p:sp>
    </p:spTree>
    <p:extLst>
      <p:ext uri="{BB962C8B-B14F-4D97-AF65-F5344CB8AC3E}">
        <p14:creationId xmlns:p14="http://schemas.microsoft.com/office/powerpoint/2010/main" val="134509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Einde </a:t>
            </a:r>
            <a:r>
              <a:rPr lang="nl-NL" sz="5400" dirty="0" err="1"/>
              <a:t>powerpoint</a:t>
            </a:r>
            <a:r>
              <a:rPr lang="nl-NL" sz="5400" dirty="0"/>
              <a:t> Vaatchirurgie</a:t>
            </a:r>
            <a:br>
              <a:rPr lang="nl-NL" sz="5400" dirty="0"/>
            </a:b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5F9BC1-D478-47BA-B125-40B589C2F6ED}"/>
              </a:ext>
            </a:extLst>
          </p:cNvPr>
          <p:cNvSpPr txBox="1"/>
          <p:nvPr/>
        </p:nvSpPr>
        <p:spPr>
          <a:xfrm>
            <a:off x="4716016" y="4292601"/>
            <a:ext cx="4030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</a:t>
            </a:r>
            <a:r>
              <a:rPr lang="nl-NL" dirty="0" err="1"/>
              <a:t>powerpoint</a:t>
            </a:r>
            <a:r>
              <a:rPr lang="nl-NL" dirty="0"/>
              <a:t> is gebruikt voor een gastles in oktober 2019 en nu aangepast i.v.m. alle corona maatregelen.</a:t>
            </a:r>
          </a:p>
          <a:p>
            <a:endParaRPr lang="nl-NL" dirty="0"/>
          </a:p>
          <a:p>
            <a:r>
              <a:rPr lang="nl-NL" dirty="0"/>
              <a:t>Versie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7838004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Een TIA kan een gevolg zijn van een carotisstenose, waar of niet waar?</a:t>
            </a:r>
          </a:p>
          <a:p>
            <a:r>
              <a:rPr lang="nl-NL" sz="2000" dirty="0"/>
              <a:t>Roken is geen risico factor voor hart- en vaatziekten, waar of niet waar?</a:t>
            </a:r>
          </a:p>
          <a:p>
            <a:r>
              <a:rPr lang="nl-NL" sz="2000" dirty="0"/>
              <a:t>De </a:t>
            </a:r>
            <a:r>
              <a:rPr lang="nl-NL" sz="2000" dirty="0" err="1"/>
              <a:t>arteria</a:t>
            </a:r>
            <a:r>
              <a:rPr lang="nl-NL" sz="2000" dirty="0"/>
              <a:t> </a:t>
            </a:r>
            <a:r>
              <a:rPr lang="nl-NL" sz="2000" dirty="0" err="1"/>
              <a:t>poplitea</a:t>
            </a:r>
            <a:r>
              <a:rPr lang="nl-NL" sz="2000" dirty="0"/>
              <a:t> zit ter hoogte van je knie, waar of niet waar?</a:t>
            </a:r>
          </a:p>
          <a:p>
            <a:r>
              <a:rPr lang="nl-NL" sz="2000" dirty="0"/>
              <a:t>Capillairen zijn de grootste bloedvaten in je lichaam, waar of niet waar?</a:t>
            </a:r>
          </a:p>
          <a:p>
            <a:r>
              <a:rPr lang="nl-NL" sz="2000" dirty="0"/>
              <a:t>Bij kritieke ischemie heb je rustpijn in een ledemaat, waar of niet waar?</a:t>
            </a:r>
          </a:p>
          <a:p>
            <a:r>
              <a:rPr lang="nl-NL" sz="2000" dirty="0"/>
              <a:t>Een aneurysma is altijd dodelijk, waar of niet waar?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jullie kennis testen</a:t>
            </a:r>
          </a:p>
        </p:txBody>
      </p:sp>
    </p:spTree>
    <p:extLst>
      <p:ext uri="{BB962C8B-B14F-4D97-AF65-F5344CB8AC3E}">
        <p14:creationId xmlns:p14="http://schemas.microsoft.com/office/powerpoint/2010/main" val="13852219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Carotis stenose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pPr marL="0" indent="0">
              <a:buNone/>
            </a:pPr>
            <a:r>
              <a:rPr lang="nl-NL" sz="1200" dirty="0"/>
              <a:t>           De eerste symptomen bij een patiënt met carotis stenose zijn tintelingen en een doof gevoel</a:t>
            </a:r>
          </a:p>
          <a:p>
            <a:pPr marL="0" indent="0">
              <a:buNone/>
            </a:pPr>
            <a:r>
              <a:rPr lang="nl-NL" sz="1200" dirty="0"/>
              <a:t>            Vervolgens kunnen de volgende symptomen ook voorkomen:</a:t>
            </a:r>
          </a:p>
          <a:p>
            <a:r>
              <a:rPr lang="nl-NL" sz="1200" dirty="0"/>
              <a:t>- periode moeilijk praten</a:t>
            </a:r>
          </a:p>
          <a:p>
            <a:r>
              <a:rPr lang="nl-NL" sz="1200" dirty="0"/>
              <a:t>- tintelingen doof gevoel</a:t>
            </a:r>
          </a:p>
          <a:p>
            <a:r>
              <a:rPr lang="nl-NL" sz="1200" dirty="0"/>
              <a:t>- afhangende mondhoek</a:t>
            </a:r>
          </a:p>
          <a:p>
            <a:r>
              <a:rPr lang="nl-NL" sz="1200" dirty="0"/>
              <a:t>-voorbijgaande blindheid oog</a:t>
            </a:r>
          </a:p>
          <a:p>
            <a:endParaRPr lang="nl-NL" sz="1200" dirty="0"/>
          </a:p>
          <a:p>
            <a:r>
              <a:rPr lang="nl-NL" sz="1800" dirty="0"/>
              <a:t>Opdracht: welke behandeling(en) bestaan voor carotis stenose?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Van top tot teen vaatproblemen </a:t>
            </a:r>
          </a:p>
        </p:txBody>
      </p:sp>
    </p:spTree>
    <p:extLst>
      <p:ext uri="{BB962C8B-B14F-4D97-AF65-F5344CB8AC3E}">
        <p14:creationId xmlns:p14="http://schemas.microsoft.com/office/powerpoint/2010/main" val="41957700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Carotis stenose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2793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428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Carotis desobstructie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78" y="2708920"/>
            <a:ext cx="3980825" cy="33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5801"/>
            <a:ext cx="4634637" cy="291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6E1D5ED-6871-477D-BFBB-0C1779C41F97}"/>
              </a:ext>
            </a:extLst>
          </p:cNvPr>
          <p:cNvSpPr txBox="1"/>
          <p:nvPr/>
        </p:nvSpPr>
        <p:spPr>
          <a:xfrm>
            <a:off x="872067" y="5877272"/>
            <a:ext cx="658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Opdracht: wat is het verschil tussen carotis stenose en carotis desobstructie?</a:t>
            </a:r>
          </a:p>
        </p:txBody>
      </p:sp>
    </p:spTree>
    <p:extLst>
      <p:ext uri="{BB962C8B-B14F-4D97-AF65-F5344CB8AC3E}">
        <p14:creationId xmlns:p14="http://schemas.microsoft.com/office/powerpoint/2010/main" val="1233373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0589" y="2204864"/>
            <a:ext cx="7408333" cy="4032448"/>
          </a:xfrm>
        </p:spPr>
        <p:txBody>
          <a:bodyPr>
            <a:normAutofit/>
          </a:bodyPr>
          <a:lstStyle/>
          <a:p>
            <a:r>
              <a:rPr lang="nl-NL" sz="2800" b="1" dirty="0"/>
              <a:t>AORTADISSECTIE</a:t>
            </a:r>
          </a:p>
          <a:p>
            <a:endParaRPr lang="nl-NL" sz="2800" b="1" dirty="0"/>
          </a:p>
          <a:p>
            <a:r>
              <a:rPr lang="nl-NL" dirty="0"/>
              <a:t>Dit is een scheur in de middelste laag aorta, waardoor een </a:t>
            </a:r>
            <a:r>
              <a:rPr lang="nl-NL" dirty="0">
                <a:sym typeface="Wingdings" panose="05000000000000000000" pitchFamily="2" charset="2"/>
              </a:rPr>
              <a:t>verminderde bloedstroom ontstaat</a:t>
            </a:r>
            <a:endParaRPr lang="nl-NL" dirty="0"/>
          </a:p>
          <a:p>
            <a:r>
              <a:rPr lang="nl-NL" dirty="0"/>
              <a:t>Ongeveer 3 gevallen per 100.000 personen per jaar</a:t>
            </a:r>
          </a:p>
          <a:p>
            <a:r>
              <a:rPr lang="nl-NL" dirty="0"/>
              <a:t>65% van de patiënten is man</a:t>
            </a:r>
          </a:p>
          <a:p>
            <a:r>
              <a:rPr lang="nl-NL" dirty="0"/>
              <a:t>Gemiddelde leeftijd 63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 flipH="1" flipV="1">
            <a:off x="-1646977" y="1268759"/>
            <a:ext cx="530345" cy="360040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1966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0589" y="404664"/>
            <a:ext cx="7408333" cy="4209331"/>
          </a:xfrm>
        </p:spPr>
        <p:txBody>
          <a:bodyPr/>
          <a:lstStyle/>
          <a:p>
            <a:r>
              <a:rPr lang="nl-NL" sz="2800" b="1" dirty="0"/>
              <a:t>Aortadissectie </a:t>
            </a:r>
          </a:p>
          <a:p>
            <a:endParaRPr lang="nl-NL" sz="2800" b="1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 flipH="1" flipV="1">
            <a:off x="-1646977" y="1268759"/>
            <a:ext cx="530345" cy="360040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90" y="3746845"/>
            <a:ext cx="3482799" cy="22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4411812" cy="27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9266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7584" y="548680"/>
            <a:ext cx="7408333" cy="5577483"/>
          </a:xfrm>
        </p:spPr>
        <p:txBody>
          <a:bodyPr/>
          <a:lstStyle/>
          <a:p>
            <a:r>
              <a:rPr lang="nl-NL" sz="2800" b="1" dirty="0"/>
              <a:t>Symptomen aortadissectie:</a:t>
            </a:r>
          </a:p>
          <a:p>
            <a:r>
              <a:rPr lang="nl-NL" dirty="0"/>
              <a:t>- scherpe, stekende pijn borst (symptomen hartinfarct)</a:t>
            </a:r>
          </a:p>
          <a:p>
            <a:r>
              <a:rPr lang="nl-NL" dirty="0"/>
              <a:t>- bleke huid, zwakke pols</a:t>
            </a:r>
          </a:p>
          <a:p>
            <a:r>
              <a:rPr lang="nl-NL" dirty="0"/>
              <a:t>- kortademig</a:t>
            </a:r>
          </a:p>
          <a:p>
            <a:r>
              <a:rPr lang="nl-NL" dirty="0"/>
              <a:t>- duizelig, misselijk, zweten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04448" y="1545336"/>
            <a:ext cx="82352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639196" cy="42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52562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1ddfdc11c9afb07e4834de1e3939a28a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869b039498496bc0990c9458149f872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54418-69DA-475C-893E-AA9D3C252F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AF831D-635A-45E1-B1CE-C443D0477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C79B64-677C-4520-9E87-A1600CE20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692</Words>
  <Application>Microsoft Office PowerPoint</Application>
  <PresentationFormat>Diavoorstelling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Candara</vt:lpstr>
      <vt:lpstr>Symbol</vt:lpstr>
      <vt:lpstr>Golfvorm</vt:lpstr>
      <vt:lpstr>VAATCHIRURGIE UMCG  verpleegafdeling C4VA</vt:lpstr>
      <vt:lpstr>C4VA</vt:lpstr>
      <vt:lpstr>Even jullie kennis testen</vt:lpstr>
      <vt:lpstr>Van top tot teen vaatproblemen </vt:lpstr>
      <vt:lpstr>Carotis stenose  </vt:lpstr>
      <vt:lpstr>Carotis desobstructie</vt:lpstr>
      <vt:lpstr>PowerPoint-presentatie</vt:lpstr>
      <vt:lpstr>PowerPoint-presentatie</vt:lpstr>
      <vt:lpstr>PowerPoint-presentatie</vt:lpstr>
      <vt:lpstr>PowerPoint-presentatie</vt:lpstr>
      <vt:lpstr>Behandeling aortadissectie</vt:lpstr>
      <vt:lpstr>Diabetische voet</vt:lpstr>
      <vt:lpstr>Diabetische voet</vt:lpstr>
      <vt:lpstr>Een diabetische voet begint met een klein wondje, maar heeft grote gevolgen als het niet behandeld wordt.</vt:lpstr>
      <vt:lpstr>Behandeling: dotteren van de  beenvaten</vt:lpstr>
      <vt:lpstr>Behandeling: bypass benen</vt:lpstr>
      <vt:lpstr>Behandeling: bypass benen</vt:lpstr>
      <vt:lpstr>ANEURYSMA BUIKAORTA</vt:lpstr>
      <vt:lpstr>ANEURYSMA BUIKAORTA</vt:lpstr>
      <vt:lpstr>Niets doen is ook een optie…..</vt:lpstr>
      <vt:lpstr>Niets doen is ook een optie…..</vt:lpstr>
      <vt:lpstr>Einde powerpoint Vaatchirurgie 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VAATCHIRURGIE UMCG  verpleegafdeling C4VA</dc:title>
  <dc:creator>Bosker, J (chir)</dc:creator>
  <cp:lastModifiedBy>Ester Varwijk</cp:lastModifiedBy>
  <cp:revision>73</cp:revision>
  <dcterms:created xsi:type="dcterms:W3CDTF">2019-10-03T10:19:09Z</dcterms:created>
  <dcterms:modified xsi:type="dcterms:W3CDTF">2020-10-02T14:08:28Z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